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3392-9331-40EA-A1FE-32C40739E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1C978-E087-44E8-BF93-A7ED24D87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A4F7-A0CE-4E06-8196-9C018D85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03102-2C2B-42E5-95DF-98838A5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FF56-C3BB-4FB5-A219-83BA4EE0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2B2B-4285-42D4-8C3D-B590E831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9BEA5-333A-4AA8-8FD7-165EAF278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6AD2C-6375-44D6-8875-C6E9910B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B6CFB-7095-4100-B74E-61D9C98E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A0399-04A1-4C22-A57C-7AF5BD295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D674B-9742-44FA-A822-0C4EA4485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42373-30BC-4696-A3D4-2B1497150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909C3-18C3-4D8E-8A86-1430799B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9133D-3B34-4C9C-855B-818DAA9A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83602-D5F4-476B-9832-2A972FA5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7377-8808-4188-AB1B-51C2805E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6583B-2E54-427A-B500-4C80EA3D9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4278A-5C7F-424F-908D-931BF5CF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690B6-FFD8-4A8E-A411-A4420972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C5A03-CF9D-4CEB-AD5E-AF5042FA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8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8FF5-4F57-4BBC-B2B2-92BDF285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956FC-335F-443E-BAFF-D752A5151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A1269-71DC-4004-837F-4B3FF93A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DFFC2-E780-40B8-8EB6-483CEB17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1CFCD-F610-4FD7-8521-8A802DB1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7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89E4-27FD-4C0C-81FC-220547A3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1A15-8095-4F38-9A50-65430D6BC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C3C44-79FE-4C5B-A63A-A2C8E52A3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320A1-96F9-44E9-B956-B3980993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4940B-68D5-45B0-A8EE-FD844087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A417-3132-445B-8701-0B16CA51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74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B2AA-632E-4B42-950E-CE606788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1026-5AF9-4A1F-B158-DE00BD323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D6A46-BFFF-47C2-ABBF-FB870E0EC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8C88B-3F08-44F6-A8D8-6704DCCEB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CA5BD-7E12-4FB6-A2B1-ACDC97CA4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B25E5-30BA-4944-9C70-A14B0CF7B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DE352-3BC7-4D38-8373-D877B891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EAE06-D170-447D-AEBF-47B99920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3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43A9-C346-4420-9CBE-853F56A8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B212E-8E86-4759-8CD7-8077A143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8B39A-4D8C-457D-8E1E-DE632A46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3E65A-4CA9-49D0-B12B-85887C86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736A5A-305D-4201-9CDB-88E601D8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3E4EA-7256-4BD3-8B55-393DBB37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9ED82-8E10-42BA-B65E-04129404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0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91225-6F46-4821-92E2-D1ABBFCE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E1C4C-07D1-4526-BB4A-E6A3D013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BDE5D-6B07-499F-A45A-92B4D0B8E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6CDD1-C367-4AAF-8454-93250A743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A393C-A48F-485F-B148-45B2BFE98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69BEC-06BF-4782-9266-24AB401D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0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557E-16BC-4D9B-9320-8DAE80EC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158CF4-B6A0-456E-8899-6A03AF37E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E808B-6B49-4575-80D1-9DD5E1201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6876D-8F17-42A3-A696-5B1A3D3E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4B96E-549D-43F5-AF5A-13F19CFC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2BB69-96FA-4371-8C3E-4FFBEAA5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6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40D24-13CF-4FF2-AC45-A7D564718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1B986-5D1B-4E39-B2C7-2BA39CB16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5C6A7-F636-4317-8C5B-665A8A1F4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91F29-A82F-4040-98E2-33D159022F8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6B87A-8436-4C5F-8E74-598D777BE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C94D1-3453-49D7-BEB9-8FCF5803E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B41A-79F4-4014-A9C8-56819FD35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1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36B3BD-4DCF-4166-B790-D1FE8AE7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38162"/>
            <a:ext cx="10287000" cy="5781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817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F9A9D-FEAE-449A-9C7E-ED6F00FE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341946"/>
            <a:ext cx="5516880" cy="3103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6460C-B523-4C8A-81EF-A55F80C5C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3752850"/>
            <a:ext cx="160020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0A688A-55A2-410C-9A3B-3B8378B7D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887" y="153352"/>
            <a:ext cx="5090473" cy="3291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48F56-169F-4D5B-83B2-F27041D11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570" y="3671887"/>
            <a:ext cx="4601029" cy="3019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74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QL :: Employees Sample Database :: 5 Employees Structure">
            <a:extLst>
              <a:ext uri="{FF2B5EF4-FFF2-40B4-BE49-F238E27FC236}">
                <a16:creationId xmlns:a16="http://schemas.microsoft.com/office/drawing/2014/main" id="{CE02F673-021A-4A2B-8236-AC414EA2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93" y="254000"/>
            <a:ext cx="5902650" cy="6065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gration Studio - Decisions">
            <a:extLst>
              <a:ext uri="{FF2B5EF4-FFF2-40B4-BE49-F238E27FC236}">
                <a16:creationId xmlns:a16="http://schemas.microsoft.com/office/drawing/2014/main" id="{3DBAEA00-FE0B-4F02-97B6-BA8D57C0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3" y="254000"/>
            <a:ext cx="2124075" cy="2152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890D6-2C5F-4BAC-B408-7710494D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" y="3637280"/>
            <a:ext cx="5981701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247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DA705-26CE-42F6-B676-FA3D3166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126682"/>
            <a:ext cx="5852795" cy="2926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B10B8-093D-4012-A57B-52AED3C4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349" y="2722880"/>
            <a:ext cx="5887765" cy="4008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619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51A5F-67A5-4DF0-BAA0-E917406B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5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51A5F-67A5-4DF0-BAA0-E917406B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98560" cy="4949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EAD097-1BD1-4BD0-95C7-90528919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920" y="4833801"/>
            <a:ext cx="3072765" cy="1968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0610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09A60-78AE-40FC-9AB2-BA1609893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" y="190182"/>
            <a:ext cx="6242050" cy="4138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84E03-CAA3-489A-BE28-2373802C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39" y="4602480"/>
            <a:ext cx="4669711" cy="1995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6B937-9C1F-4D92-8850-C918E56F7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826770"/>
            <a:ext cx="5143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7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Cinalli</dc:creator>
  <cp:lastModifiedBy>Daniel Cinalli</cp:lastModifiedBy>
  <cp:revision>7</cp:revision>
  <dcterms:created xsi:type="dcterms:W3CDTF">2020-09-16T12:23:24Z</dcterms:created>
  <dcterms:modified xsi:type="dcterms:W3CDTF">2020-09-16T21:06:51Z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8b937-0ae3-46f5-b32e-f3232b5be847_Enabled">
    <vt:lpwstr>True</vt:lpwstr>
  </property>
  <property fmtid="{D5CDD505-2E9C-101B-9397-08002B2CF9AE}" pid="3" name="MSIP_Label_3b48b937-0ae3-46f5-b32e-f3232b5be847_SiteId">
    <vt:lpwstr>9179d01a-e94c-4488-b5f0-4554bc474f8c</vt:lpwstr>
  </property>
  <property fmtid="{D5CDD505-2E9C-101B-9397-08002B2CF9AE}" pid="4" name="MSIP_Label_3b48b937-0ae3-46f5-b32e-f3232b5be847_Owner">
    <vt:lpwstr>daniel.cinalli@technipfmc.com</vt:lpwstr>
  </property>
  <property fmtid="{D5CDD505-2E9C-101B-9397-08002B2CF9AE}" pid="5" name="MSIP_Label_3b48b937-0ae3-46f5-b32e-f3232b5be847_SetDate">
    <vt:lpwstr>2020-09-16T21:06:34.9294623Z</vt:lpwstr>
  </property>
  <property fmtid="{D5CDD505-2E9C-101B-9397-08002B2CF9AE}" pid="6" name="MSIP_Label_3b48b937-0ae3-46f5-b32e-f3232b5be847_Name">
    <vt:lpwstr>General</vt:lpwstr>
  </property>
  <property fmtid="{D5CDD505-2E9C-101B-9397-08002B2CF9AE}" pid="7" name="MSIP_Label_3b48b937-0ae3-46f5-b32e-f3232b5be847_Application">
    <vt:lpwstr>Microsoft Azure Information Protection</vt:lpwstr>
  </property>
  <property fmtid="{D5CDD505-2E9C-101B-9397-08002B2CF9AE}" pid="8" name="MSIP_Label_3b48b937-0ae3-46f5-b32e-f3232b5be847_ActionId">
    <vt:lpwstr>29d8fccb-750a-4f6c-8fd0-f50464012f36</vt:lpwstr>
  </property>
  <property fmtid="{D5CDD505-2E9C-101B-9397-08002B2CF9AE}" pid="9" name="MSIP_Label_3b48b937-0ae3-46f5-b32e-f3232b5be847_Extended_MSFT_Method">
    <vt:lpwstr>Automatic</vt:lpwstr>
  </property>
  <property fmtid="{D5CDD505-2E9C-101B-9397-08002B2CF9AE}" pid="10" name="MSIP_Label_8f79752b-c5ee-4ad3-a24f-e300e7b653f3_Enabled">
    <vt:lpwstr>True</vt:lpwstr>
  </property>
  <property fmtid="{D5CDD505-2E9C-101B-9397-08002B2CF9AE}" pid="11" name="MSIP_Label_8f79752b-c5ee-4ad3-a24f-e300e7b653f3_SiteId">
    <vt:lpwstr>9179d01a-e94c-4488-b5f0-4554bc474f8c</vt:lpwstr>
  </property>
  <property fmtid="{D5CDD505-2E9C-101B-9397-08002B2CF9AE}" pid="12" name="MSIP_Label_8f79752b-c5ee-4ad3-a24f-e300e7b653f3_Owner">
    <vt:lpwstr>daniel.cinalli@technipfmc.com</vt:lpwstr>
  </property>
  <property fmtid="{D5CDD505-2E9C-101B-9397-08002B2CF9AE}" pid="13" name="MSIP_Label_8f79752b-c5ee-4ad3-a24f-e300e7b653f3_SetDate">
    <vt:lpwstr>2020-09-16T21:06:34.9294623Z</vt:lpwstr>
  </property>
  <property fmtid="{D5CDD505-2E9C-101B-9397-08002B2CF9AE}" pid="14" name="MSIP_Label_8f79752b-c5ee-4ad3-a24f-e300e7b653f3_Name">
    <vt:lpwstr>Anyone - No Protection</vt:lpwstr>
  </property>
  <property fmtid="{D5CDD505-2E9C-101B-9397-08002B2CF9AE}" pid="15" name="MSIP_Label_8f79752b-c5ee-4ad3-a24f-e300e7b653f3_Application">
    <vt:lpwstr>Microsoft Azure Information Protection</vt:lpwstr>
  </property>
  <property fmtid="{D5CDD505-2E9C-101B-9397-08002B2CF9AE}" pid="16" name="MSIP_Label_8f79752b-c5ee-4ad3-a24f-e300e7b653f3_ActionId">
    <vt:lpwstr>29d8fccb-750a-4f6c-8fd0-f50464012f36</vt:lpwstr>
  </property>
  <property fmtid="{D5CDD505-2E9C-101B-9397-08002B2CF9AE}" pid="17" name="MSIP_Label_8f79752b-c5ee-4ad3-a24f-e300e7b653f3_Parent">
    <vt:lpwstr>3b48b937-0ae3-46f5-b32e-f3232b5be847</vt:lpwstr>
  </property>
  <property fmtid="{D5CDD505-2E9C-101B-9397-08002B2CF9AE}" pid="18" name="MSIP_Label_8f79752b-c5ee-4ad3-a24f-e300e7b653f3_Extended_MSFT_Method">
    <vt:lpwstr>Automatic</vt:lpwstr>
  </property>
  <property fmtid="{D5CDD505-2E9C-101B-9397-08002B2CF9AE}" pid="19" name="Sensitivity">
    <vt:lpwstr>General Anyone - No Protection</vt:lpwstr>
  </property>
</Properties>
</file>